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38" r:id="rId15"/>
    <p:sldId id="339" r:id="rId16"/>
    <p:sldId id="269" r:id="rId17"/>
    <p:sldId id="270" r:id="rId18"/>
    <p:sldId id="271" r:id="rId19"/>
    <p:sldId id="272" r:id="rId20"/>
    <p:sldId id="273" r:id="rId21"/>
    <p:sldId id="268" r:id="rId22"/>
    <p:sldId id="274" r:id="rId23"/>
    <p:sldId id="275" r:id="rId24"/>
    <p:sldId id="276" r:id="rId25"/>
    <p:sldId id="277" r:id="rId26"/>
    <p:sldId id="278" r:id="rId27"/>
    <p:sldId id="340" r:id="rId28"/>
    <p:sldId id="279" r:id="rId29"/>
    <p:sldId id="280" r:id="rId30"/>
    <p:sldId id="288" r:id="rId31"/>
    <p:sldId id="289" r:id="rId32"/>
    <p:sldId id="290" r:id="rId33"/>
    <p:sldId id="291" r:id="rId34"/>
    <p:sldId id="281" r:id="rId35"/>
    <p:sldId id="282" r:id="rId36"/>
    <p:sldId id="283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1" r:id="rId47"/>
    <p:sldId id="301" r:id="rId49"/>
    <p:sldId id="302" r:id="rId50"/>
    <p:sldId id="284" r:id="rId51"/>
    <p:sldId id="285" r:id="rId52"/>
    <p:sldId id="286" r:id="rId53"/>
    <p:sldId id="287" r:id="rId54"/>
    <p:sldId id="303" r:id="rId55"/>
    <p:sldId id="304" r:id="rId56"/>
    <p:sldId id="305" r:id="rId57"/>
    <p:sldId id="342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6" r:id="rId78"/>
    <p:sldId id="327" r:id="rId79"/>
    <p:sldId id="328" r:id="rId80"/>
    <p:sldId id="329" r:id="rId81"/>
    <p:sldId id="325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3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35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作业讲评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876300"/>
            <a:ext cx="9096375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395" y="857250"/>
            <a:ext cx="91725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2495" y="304165"/>
            <a:ext cx="8375015" cy="6546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8210" y="253365"/>
            <a:ext cx="8545830" cy="6621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876300"/>
            <a:ext cx="912495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1610"/>
            <a:ext cx="8916035" cy="61988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876300"/>
            <a:ext cx="9134475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7825"/>
            <a:ext cx="7750810" cy="64433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4475" y="857250"/>
            <a:ext cx="91630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8250" y="620395"/>
            <a:ext cx="9169400" cy="50660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66775"/>
            <a:ext cx="9144000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4875" y="243205"/>
            <a:ext cx="9493885" cy="660336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469755" cy="53270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852170"/>
            <a:ext cx="9153525" cy="51530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718820"/>
            <a:ext cx="9163050" cy="54197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857250"/>
            <a:ext cx="91344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871220"/>
            <a:ext cx="9134475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861695"/>
            <a:ext cx="9124950" cy="5133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WPS 演示</Application>
  <PresentationFormat>宽屏</PresentationFormat>
  <Paragraphs>2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0" baseType="lpstr">
      <vt:lpstr>Arial</vt:lpstr>
      <vt:lpstr>宋体</vt:lpstr>
      <vt:lpstr>Wingdings</vt:lpstr>
      <vt:lpstr>DejaVu Sans</vt:lpstr>
      <vt:lpstr>文泉驿微米黑</vt:lpstr>
      <vt:lpstr>Calibri Light</vt:lpstr>
      <vt:lpstr>Calibri</vt:lpstr>
      <vt:lpstr>微软雅黑</vt:lpstr>
      <vt:lpstr>宋体</vt:lpstr>
      <vt:lpstr>Arial Unicode MS</vt:lpstr>
      <vt:lpstr>Office 主题</vt:lpstr>
      <vt:lpstr>作业讲评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明了个博</cp:lastModifiedBy>
  <cp:revision>10</cp:revision>
  <dcterms:created xsi:type="dcterms:W3CDTF">2020-12-31T12:49:53Z</dcterms:created>
  <dcterms:modified xsi:type="dcterms:W3CDTF">2020-12-31T12:49:53Z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